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5" r:id="rId4"/>
    <p:sldId id="261" r:id="rId5"/>
    <p:sldId id="262" r:id="rId6"/>
    <p:sldId id="263" r:id="rId7"/>
    <p:sldId id="264" r:id="rId8"/>
    <p:sldId id="266" r:id="rId9"/>
    <p:sldId id="267" r:id="rId10"/>
    <p:sldId id="280" r:id="rId11"/>
    <p:sldId id="268" r:id="rId12"/>
    <p:sldId id="28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8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0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2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5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9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7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8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4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593F8F8-C6E3-4929-B7E6-4D145E974F2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4C4ACD0-8B22-4B14-B3FE-170E83006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Junior Stockman’s </a:t>
            </a:r>
            <a:r>
              <a:rPr lang="en-US" dirty="0" smtClean="0"/>
              <a:t>Club</a:t>
            </a:r>
            <a:br>
              <a:rPr lang="en-US" dirty="0" smtClean="0"/>
            </a:br>
            <a:r>
              <a:rPr lang="en-US" dirty="0" smtClean="0"/>
              <a:t>Beef Breed I.D.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Gary D. Fike</a:t>
            </a:r>
          </a:p>
          <a:p>
            <a:r>
              <a:rPr lang="en-US" dirty="0" smtClean="0"/>
              <a:t>County Extension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80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Breeds of Beef Cattle</a:t>
            </a:r>
            <a:endParaRPr lang="en-US" dirty="0"/>
          </a:p>
        </p:txBody>
      </p:sp>
      <p:pic>
        <p:nvPicPr>
          <p:cNvPr id="9218" name="Picture 2" descr="Breeds - Maine-Anjou (Rouge des Prés) - The Cattle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595" y="2281382"/>
            <a:ext cx="320437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Maine-Anjou (MANE- </a:t>
            </a:r>
            <a:r>
              <a:rPr lang="en-US" dirty="0" err="1" smtClean="0"/>
              <a:t>anjoo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From France, red and white spotted </a:t>
            </a:r>
            <a:r>
              <a:rPr lang="en-US" dirty="0" smtClean="0"/>
              <a:t>cattle</a:t>
            </a:r>
            <a:endParaRPr lang="en-US" dirty="0" smtClean="0"/>
          </a:p>
          <a:p>
            <a:r>
              <a:rPr lang="en-US" dirty="0" smtClean="0"/>
              <a:t>Definitely have one of the more desirable phenotypes, but commercially are not widely </a:t>
            </a:r>
            <a:r>
              <a:rPr lang="en-US" dirty="0" smtClean="0"/>
              <a:t>used in the commercial beef industry</a:t>
            </a:r>
            <a:endParaRPr lang="en-US" dirty="0"/>
          </a:p>
        </p:txBody>
      </p:sp>
      <p:pic>
        <p:nvPicPr>
          <p:cNvPr id="9220" name="Picture 4" descr="maine anjou heifer | Show cows, Show cattle, Cat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42" y="4852152"/>
            <a:ext cx="3254926" cy="200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329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Continental Breeds of Beef Cattle</a:t>
            </a:r>
          </a:p>
        </p:txBody>
      </p:sp>
      <p:pic>
        <p:nvPicPr>
          <p:cNvPr id="10242" name="Picture 2" descr="Breeds - Chianina - The Cattle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5702" y="2426566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Chianina</a:t>
            </a:r>
            <a:r>
              <a:rPr lang="en-US" dirty="0" smtClean="0"/>
              <a:t> – pronounced KEY-uh-NEEN-uh</a:t>
            </a:r>
          </a:p>
          <a:p>
            <a:r>
              <a:rPr lang="en-US" dirty="0" smtClean="0"/>
              <a:t>From Italy</a:t>
            </a:r>
          </a:p>
          <a:p>
            <a:r>
              <a:rPr lang="en-US" dirty="0" smtClean="0"/>
              <a:t>HUGE frame scores on the purebreds, which are white to gray in color.</a:t>
            </a:r>
          </a:p>
          <a:p>
            <a:r>
              <a:rPr lang="en-US" dirty="0" smtClean="0"/>
              <a:t>Crossed with Angus to be known as </a:t>
            </a:r>
            <a:r>
              <a:rPr lang="en-US" dirty="0" err="1" smtClean="0"/>
              <a:t>ChiAngus</a:t>
            </a:r>
            <a:r>
              <a:rPr lang="en-US" dirty="0" smtClean="0"/>
              <a:t>; many more of these exist than the gray-colored cattle in the US</a:t>
            </a:r>
            <a:endParaRPr lang="en-US" dirty="0" smtClean="0"/>
          </a:p>
          <a:p>
            <a:r>
              <a:rPr lang="en-US" dirty="0" smtClean="0"/>
              <a:t>Minor breed, commercially; big in the show </a:t>
            </a:r>
            <a:r>
              <a:rPr lang="en-US" dirty="0" smtClean="0"/>
              <a:t>ring</a:t>
            </a:r>
            <a:endParaRPr lang="en-US" dirty="0"/>
          </a:p>
        </p:txBody>
      </p:sp>
      <p:pic>
        <p:nvPicPr>
          <p:cNvPr id="10246" name="Picture 6" descr="Chiangus Cows | Breeds, Animals, Ca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21" y="4388716"/>
            <a:ext cx="3294548" cy="23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39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Breeds of Cattle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Salers</a:t>
            </a:r>
            <a:r>
              <a:rPr lang="en-US" dirty="0" smtClean="0"/>
              <a:t> (pronounced SAY-leer)</a:t>
            </a:r>
          </a:p>
          <a:p>
            <a:r>
              <a:rPr lang="en-US" dirty="0" smtClean="0"/>
              <a:t>Originally this breed is from France</a:t>
            </a:r>
          </a:p>
          <a:p>
            <a:r>
              <a:rPr lang="en-US" dirty="0" smtClean="0"/>
              <a:t>Imported to US in 1972</a:t>
            </a:r>
          </a:p>
          <a:p>
            <a:r>
              <a:rPr lang="en-US" dirty="0" smtClean="0"/>
              <a:t>Noted for easy calving and mothering ability</a:t>
            </a:r>
          </a:p>
          <a:p>
            <a:r>
              <a:rPr lang="en-US" dirty="0" smtClean="0"/>
              <a:t>May also be black, but they were originally dark red in color</a:t>
            </a:r>
          </a:p>
          <a:p>
            <a:endParaRPr lang="en-US" dirty="0"/>
          </a:p>
        </p:txBody>
      </p:sp>
      <p:pic>
        <p:nvPicPr>
          <p:cNvPr id="1026" name="Picture 2" descr="Characteristics | Salers Association of Canad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4" y="2983346"/>
            <a:ext cx="404326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0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Breeds – other – </a:t>
            </a:r>
            <a:r>
              <a:rPr lang="en-US" dirty="0" err="1"/>
              <a:t>B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indicus</a:t>
            </a:r>
            <a:endParaRPr lang="en-US" dirty="0"/>
          </a:p>
        </p:txBody>
      </p:sp>
      <p:pic>
        <p:nvPicPr>
          <p:cNvPr id="1026" name="Picture 2" descr="Breeds - Brahman - The Cattle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9223" y="2331528"/>
            <a:ext cx="2981831" cy="198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Brahman</a:t>
            </a:r>
          </a:p>
          <a:p>
            <a:r>
              <a:rPr lang="en-US" dirty="0" smtClean="0"/>
              <a:t>Gray/silver with darker points, may also be red</a:t>
            </a:r>
          </a:p>
          <a:p>
            <a:r>
              <a:rPr lang="en-US" dirty="0" smtClean="0"/>
              <a:t>Originated from Zebu cattle from India to become the American Brahman</a:t>
            </a:r>
          </a:p>
          <a:p>
            <a:r>
              <a:rPr lang="en-US" dirty="0" smtClean="0"/>
              <a:t>Loose hide, insect, disease and heat-resistant; utilized in hot climates along the Gulf coast in the US</a:t>
            </a:r>
          </a:p>
          <a:p>
            <a:endParaRPr lang="en-US" dirty="0"/>
          </a:p>
        </p:txBody>
      </p:sp>
      <p:pic>
        <p:nvPicPr>
          <p:cNvPr id="1028" name="Picture 4" descr="Brahman Cattle for Sale on Engormix. (Ref 3418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4327613"/>
            <a:ext cx="3571778" cy="22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2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Breeds </a:t>
            </a:r>
            <a:r>
              <a:rPr lang="en-US" dirty="0" smtClean="0"/>
              <a:t>– other –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indicus</a:t>
            </a:r>
            <a:r>
              <a:rPr lang="en-US" dirty="0" smtClean="0"/>
              <a:t> x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taurus</a:t>
            </a:r>
            <a:endParaRPr lang="en-US" dirty="0"/>
          </a:p>
        </p:txBody>
      </p:sp>
      <p:pic>
        <p:nvPicPr>
          <p:cNvPr id="2050" name="Picture 2" descr="Santa Gertrudis | breed of cattle | Britann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8239" y="2603500"/>
            <a:ext cx="3874205" cy="23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Santa Gertrudis</a:t>
            </a:r>
          </a:p>
          <a:p>
            <a:r>
              <a:rPr lang="en-US" dirty="0" smtClean="0"/>
              <a:t>Developed by the King Ranch, Kingsville, TX</a:t>
            </a:r>
          </a:p>
          <a:p>
            <a:r>
              <a:rPr lang="en-US" dirty="0" smtClean="0"/>
              <a:t>3/8ths Brahman x 5/8ths Shorthorn</a:t>
            </a:r>
          </a:p>
          <a:p>
            <a:r>
              <a:rPr lang="en-US" dirty="0" smtClean="0"/>
              <a:t>With Brahman influence, gets heat, insect and disease resistance; this breed primarily found in the southern US </a:t>
            </a:r>
          </a:p>
          <a:p>
            <a:r>
              <a:rPr lang="en-US" dirty="0" smtClean="0"/>
              <a:t>Breed recognized by USDA in 1940 and breed association founded in 1951</a:t>
            </a:r>
          </a:p>
          <a:p>
            <a:r>
              <a:rPr lang="en-US" dirty="0" smtClean="0"/>
              <a:t>Considered a minor breed with fewer than 5,000 head registered</a:t>
            </a:r>
            <a:endParaRPr lang="en-US" dirty="0"/>
          </a:p>
        </p:txBody>
      </p:sp>
      <p:sp>
        <p:nvSpPr>
          <p:cNvPr id="5" name="AutoShape 6" descr="Santa Gertrudis cattle - Wikipe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Santa Gertrudis - Cattle International 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83" y="5017357"/>
            <a:ext cx="3002748" cy="200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09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Breeds </a:t>
            </a:r>
            <a:r>
              <a:rPr lang="en-US" dirty="0" smtClean="0"/>
              <a:t>– Other – Box </a:t>
            </a:r>
            <a:r>
              <a:rPr lang="en-US" dirty="0" err="1" smtClean="0"/>
              <a:t>indicus</a:t>
            </a:r>
            <a:r>
              <a:rPr lang="en-US" dirty="0" smtClean="0"/>
              <a:t> x </a:t>
            </a:r>
            <a:r>
              <a:rPr lang="en-US" dirty="0" err="1" smtClean="0"/>
              <a:t>Bos</a:t>
            </a:r>
            <a:r>
              <a:rPr lang="en-US" dirty="0" smtClean="0"/>
              <a:t> Taurus</a:t>
            </a:r>
            <a:endParaRPr lang="en-US" dirty="0"/>
          </a:p>
        </p:txBody>
      </p:sp>
      <p:pic>
        <p:nvPicPr>
          <p:cNvPr id="3074" name="Picture 2" descr="Brangus | breed of cattle | Britann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2696541"/>
            <a:ext cx="4824413" cy="32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Brangus</a:t>
            </a:r>
          </a:p>
          <a:p>
            <a:r>
              <a:rPr lang="en-US" dirty="0" smtClean="0"/>
              <a:t>5/8</a:t>
            </a:r>
            <a:r>
              <a:rPr lang="en-US" baseline="30000" dirty="0" smtClean="0"/>
              <a:t>ths</a:t>
            </a:r>
            <a:r>
              <a:rPr lang="en-US" dirty="0" smtClean="0"/>
              <a:t> Angus; 3/8ths Brahman</a:t>
            </a:r>
          </a:p>
          <a:p>
            <a:r>
              <a:rPr lang="en-US" dirty="0" smtClean="0"/>
              <a:t>Angus breeding offers more carcass quality; Brahman added longevity and parasite resistance</a:t>
            </a:r>
          </a:p>
          <a:p>
            <a:r>
              <a:rPr lang="en-US" dirty="0" smtClean="0"/>
              <a:t>Brangus cattle were developed and breed association formed in the US in 1949.  Headquarters is in San Antonio, 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3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Breeds </a:t>
            </a:r>
            <a:r>
              <a:rPr lang="en-US" dirty="0" smtClean="0"/>
              <a:t>– other –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indicus</a:t>
            </a:r>
            <a:r>
              <a:rPr lang="en-US" dirty="0" smtClean="0"/>
              <a:t> x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taurus</a:t>
            </a:r>
            <a:endParaRPr lang="en-US" dirty="0"/>
          </a:p>
        </p:txBody>
      </p:sp>
      <p:pic>
        <p:nvPicPr>
          <p:cNvPr id="4098" name="Picture 2" descr="How Beefmaster Cattle Can Improve Your Herd - Texas Landowners Associ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4839" y="2603500"/>
            <a:ext cx="3121152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Beefmaster</a:t>
            </a:r>
            <a:endParaRPr lang="en-US" dirty="0" smtClean="0"/>
          </a:p>
          <a:p>
            <a:r>
              <a:rPr lang="en-US" dirty="0" smtClean="0"/>
              <a:t>Composite breed made of up of ½ Brahman, ¼ Hereford, and ¼  Shorthorn cattle.</a:t>
            </a:r>
          </a:p>
          <a:p>
            <a:r>
              <a:rPr lang="en-US" dirty="0" smtClean="0"/>
              <a:t>Developed by the </a:t>
            </a:r>
            <a:r>
              <a:rPr lang="en-US" dirty="0" err="1" smtClean="0"/>
              <a:t>Lasater</a:t>
            </a:r>
            <a:r>
              <a:rPr lang="en-US" dirty="0" smtClean="0"/>
              <a:t> Ranch in Texas in early 1900’s by crossing Brahman bulls on Hereford x Shorthorn cows</a:t>
            </a:r>
          </a:p>
          <a:p>
            <a:r>
              <a:rPr lang="en-US" dirty="0" smtClean="0"/>
              <a:t>Milk, conformation, carcass and disposition all stressed in selection</a:t>
            </a:r>
          </a:p>
          <a:p>
            <a:r>
              <a:rPr lang="en-US" dirty="0" smtClean="0"/>
              <a:t>Cattle survive well in the southern US </a:t>
            </a:r>
            <a:endParaRPr lang="en-US" dirty="0"/>
          </a:p>
        </p:txBody>
      </p:sp>
      <p:pic>
        <p:nvPicPr>
          <p:cNvPr id="4100" name="Picture 4" descr="Beefmaster Cattle Weight | Rancho Tres Hijos | Rancho Tres Hi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06" y="4812794"/>
            <a:ext cx="3057617" cy="204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505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Breeds - other</a:t>
            </a:r>
            <a:endParaRPr lang="en-US" dirty="0"/>
          </a:p>
        </p:txBody>
      </p:sp>
      <p:pic>
        <p:nvPicPr>
          <p:cNvPr id="5122" name="Picture 2" descr="Breeds - Wagyu - The Cattle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514" y="3349625"/>
            <a:ext cx="3806142" cy="25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Wagyu – (pronounced Why-goo)</a:t>
            </a:r>
          </a:p>
          <a:p>
            <a:r>
              <a:rPr lang="en-US" dirty="0" smtClean="0"/>
              <a:t>Origin – Japan</a:t>
            </a:r>
          </a:p>
          <a:p>
            <a:r>
              <a:rPr lang="en-US" dirty="0" smtClean="0"/>
              <a:t>Very high marbling, high quality beef</a:t>
            </a:r>
          </a:p>
          <a:p>
            <a:r>
              <a:rPr lang="en-US" dirty="0" smtClean="0"/>
              <a:t>Finer boned and lighter muscled than most beef breeds; slow growth rate</a:t>
            </a:r>
          </a:p>
          <a:p>
            <a:r>
              <a:rPr lang="en-US" dirty="0" smtClean="0"/>
              <a:t>The beef from Wagyu cattle is served in finer restaurants and is often very highly priced.</a:t>
            </a:r>
          </a:p>
          <a:p>
            <a:r>
              <a:rPr lang="en-US" dirty="0" smtClean="0"/>
              <a:t>Have been crossbred with other beef breeds to add muscle and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77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Breeds - other</a:t>
            </a:r>
            <a:endParaRPr lang="en-US" dirty="0"/>
          </a:p>
        </p:txBody>
      </p:sp>
      <p:pic>
        <p:nvPicPr>
          <p:cNvPr id="6146" name="Picture 2" descr="The Wild History of the Texas Longhorn | HowStuffWork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2954784"/>
            <a:ext cx="4824413" cy="271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Texas Longhorn</a:t>
            </a:r>
          </a:p>
          <a:p>
            <a:r>
              <a:rPr lang="en-US" dirty="0" smtClean="0"/>
              <a:t>Derived from escaped cattle from Spanish explorers.  First cattle driven north from Texas to Kansas railheads</a:t>
            </a:r>
          </a:p>
          <a:p>
            <a:r>
              <a:rPr lang="en-US" dirty="0" smtClean="0"/>
              <a:t>Noted for easy calving</a:t>
            </a:r>
          </a:p>
          <a:p>
            <a:r>
              <a:rPr lang="en-US" dirty="0" smtClean="0"/>
              <a:t>Noted for horn span</a:t>
            </a:r>
          </a:p>
          <a:p>
            <a:r>
              <a:rPr lang="en-US" dirty="0" smtClean="0"/>
              <a:t>Color is predominantly red and white spotted or patches of color; some may be 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6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Exercise: English Breeds of beef cattle – </a:t>
            </a:r>
            <a:r>
              <a:rPr lang="en-US" dirty="0" err="1" smtClean="0"/>
              <a:t>Bos</a:t>
            </a:r>
            <a:r>
              <a:rPr lang="en-US" dirty="0" smtClean="0"/>
              <a:t> </a:t>
            </a:r>
            <a:r>
              <a:rPr lang="en-US" dirty="0" err="1" smtClean="0"/>
              <a:t>taurus</a:t>
            </a:r>
            <a:endParaRPr lang="en-US" dirty="0"/>
          </a:p>
        </p:txBody>
      </p:sp>
      <p:pic>
        <p:nvPicPr>
          <p:cNvPr id="2050" name="Picture 2" descr="Hereford cattle - Wikiped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31" y="2876457"/>
            <a:ext cx="4308330" cy="28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Hereford</a:t>
            </a:r>
          </a:p>
          <a:p>
            <a:r>
              <a:rPr lang="en-US" dirty="0" smtClean="0"/>
              <a:t>Brought to U.S. from England in 1843 to Kentucky for statesman Henry Clay’s Kentucky farm.</a:t>
            </a:r>
          </a:p>
          <a:p>
            <a:r>
              <a:rPr lang="en-US" dirty="0" smtClean="0"/>
              <a:t>Red with white face, underline/belly, white tail switch. 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largest breed registry in U.S.</a:t>
            </a:r>
          </a:p>
          <a:p>
            <a:r>
              <a:rPr lang="en-US" dirty="0" smtClean="0"/>
              <a:t>Docile breed</a:t>
            </a:r>
          </a:p>
          <a:p>
            <a:r>
              <a:rPr lang="en-US" dirty="0" smtClean="0"/>
              <a:t>Noted for hardiness in all weather zones and efficiency of converting feed to gain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5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Breeds of Beef Cattle</a:t>
            </a:r>
            <a:endParaRPr lang="en-US" dirty="0"/>
          </a:p>
        </p:txBody>
      </p:sp>
      <p:pic>
        <p:nvPicPr>
          <p:cNvPr id="6156" name="Picture 12" descr="Breeds - Red Angus - The Cattle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197" y="2971799"/>
            <a:ext cx="4305497" cy="27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 Angus</a:t>
            </a:r>
          </a:p>
          <a:p>
            <a:r>
              <a:rPr lang="en-US" dirty="0" smtClean="0"/>
              <a:t>Same cattle genetically, as Angus, but different hide color and have their own breed association (Commerce City, Colorado).</a:t>
            </a:r>
          </a:p>
          <a:p>
            <a:r>
              <a:rPr lang="en-US" dirty="0" smtClean="0"/>
              <a:t>Fourth largest breed registry in the U.S.</a:t>
            </a:r>
          </a:p>
          <a:p>
            <a:r>
              <a:rPr lang="en-US" dirty="0" smtClean="0"/>
              <a:t>Solid red in color.</a:t>
            </a:r>
          </a:p>
          <a:p>
            <a:r>
              <a:rPr lang="en-US" dirty="0" smtClean="0"/>
              <a:t>Known for docility, quality of beef, and maternal traits (calving ease, milk, etc.)</a:t>
            </a:r>
            <a:endParaRPr lang="en-US" dirty="0"/>
          </a:p>
        </p:txBody>
      </p:sp>
      <p:sp>
        <p:nvSpPr>
          <p:cNvPr id="5" name="AutoShape 4" descr="Angus cows for sale | Livestock Animal Exchange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Bieber Red Angus “Bieber Fever” Fall Production Sale | TheFencePost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Breeds of Beef Cattle</a:t>
            </a:r>
            <a:endParaRPr lang="en-US" dirty="0"/>
          </a:p>
        </p:txBody>
      </p:sp>
      <p:pic>
        <p:nvPicPr>
          <p:cNvPr id="3074" name="Picture 2" descr="Angus Catt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882" y="2800652"/>
            <a:ext cx="4527333" cy="302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Angus</a:t>
            </a:r>
          </a:p>
          <a:p>
            <a:r>
              <a:rPr lang="en-US" dirty="0" smtClean="0"/>
              <a:t>Largest beef breed in the U.S. in terms of registration numbers. Headquarters in St. Joseph, MO.</a:t>
            </a:r>
          </a:p>
          <a:p>
            <a:r>
              <a:rPr lang="en-US" dirty="0" smtClean="0"/>
              <a:t>Solid black, polled (no horns)</a:t>
            </a:r>
          </a:p>
          <a:p>
            <a:r>
              <a:rPr lang="en-US" dirty="0" smtClean="0"/>
              <a:t>Came from Scotland to the US (Victoria, Kansas) in 1873; imported by George Grant.</a:t>
            </a:r>
          </a:p>
          <a:p>
            <a:r>
              <a:rPr lang="en-US" dirty="0" smtClean="0"/>
              <a:t>Known for meat quality and maternal traits.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2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Breeds of Beef Cattle</a:t>
            </a:r>
            <a:endParaRPr lang="en-US" dirty="0"/>
          </a:p>
        </p:txBody>
      </p:sp>
      <p:pic>
        <p:nvPicPr>
          <p:cNvPr id="4098" name="Picture 2" descr="Shorthorn Cattle | Durable Diversity - YouT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795" y="2603500"/>
            <a:ext cx="2631336" cy="148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Shorthorn</a:t>
            </a:r>
          </a:p>
          <a:p>
            <a:r>
              <a:rPr lang="en-US" dirty="0" smtClean="0"/>
              <a:t>May be red, white, or roan (mixture of red and white hairs).</a:t>
            </a:r>
          </a:p>
          <a:p>
            <a:r>
              <a:rPr lang="en-US" dirty="0" smtClean="0"/>
              <a:t>Minor breed in the U.S.</a:t>
            </a:r>
          </a:p>
          <a:p>
            <a:r>
              <a:rPr lang="en-US" dirty="0" smtClean="0"/>
              <a:t>Came from England in 1783 to Virginia; known as “Durham” or “Durham Reds” for a period of time.</a:t>
            </a:r>
          </a:p>
          <a:p>
            <a:r>
              <a:rPr lang="en-US" dirty="0" smtClean="0"/>
              <a:t>Headquarters in Kansas City, MO.</a:t>
            </a:r>
          </a:p>
          <a:p>
            <a:r>
              <a:rPr lang="en-US" dirty="0" smtClean="0"/>
              <a:t>Known for high quality meat and milking ability (a line of milking Shorthorns exists in the dairy industry).</a:t>
            </a:r>
          </a:p>
          <a:p>
            <a:endParaRPr lang="en-US" dirty="0"/>
          </a:p>
        </p:txBody>
      </p:sp>
      <p:pic>
        <p:nvPicPr>
          <p:cNvPr id="4100" name="Picture 4" descr="Shorthorn - Select Sires Be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4" y="4083627"/>
            <a:ext cx="2303677" cy="15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itebred Shorthorn Cattle - Learn Natural Farm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27" y="5563754"/>
            <a:ext cx="1881670" cy="13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917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Breeds of Beef Cattle</a:t>
            </a:r>
            <a:endParaRPr lang="en-US" dirty="0"/>
          </a:p>
        </p:txBody>
      </p:sp>
      <p:pic>
        <p:nvPicPr>
          <p:cNvPr id="5122" name="Picture 2" descr="Simmental Cattle | Abundant Meat And Milk - YouT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12" y="2539725"/>
            <a:ext cx="3150089" cy="17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Simmental (pronounced </a:t>
            </a:r>
            <a:r>
              <a:rPr lang="en-US" dirty="0" err="1" smtClean="0"/>
              <a:t>Simm</a:t>
            </a:r>
            <a:r>
              <a:rPr lang="en-US" dirty="0" smtClean="0"/>
              <a:t>-</a:t>
            </a:r>
            <a:r>
              <a:rPr lang="en-US" dirty="0" err="1" smtClean="0"/>
              <a:t>en</a:t>
            </a:r>
            <a:r>
              <a:rPr lang="en-US" dirty="0" smtClean="0"/>
              <a:t>-tall)</a:t>
            </a:r>
            <a:endParaRPr lang="en-US" dirty="0" smtClean="0"/>
          </a:p>
          <a:p>
            <a:r>
              <a:rPr lang="en-US" dirty="0" smtClean="0"/>
              <a:t>Originated from Switzerland.  Semen imported into the US in 1971. Third largest breed registry in the US. Headquarters in Bozeman, Montana.</a:t>
            </a:r>
          </a:p>
          <a:p>
            <a:r>
              <a:rPr lang="en-US" dirty="0" smtClean="0"/>
              <a:t>Large framed, heavy boned, heavy muscled cattle; used for both meat and milk in Europe.</a:t>
            </a:r>
          </a:p>
          <a:p>
            <a:r>
              <a:rPr lang="en-US" dirty="0" smtClean="0"/>
              <a:t>Cattle originally yellowish to red with white markings.  </a:t>
            </a:r>
            <a:r>
              <a:rPr lang="en-US" dirty="0" err="1" smtClean="0"/>
              <a:t>Simm</a:t>
            </a:r>
            <a:r>
              <a:rPr lang="en-US" dirty="0" smtClean="0"/>
              <a:t>-Angus may be either mostly black or red.</a:t>
            </a:r>
          </a:p>
          <a:p>
            <a:r>
              <a:rPr lang="en-US" dirty="0" smtClean="0"/>
              <a:t>Twinning is more common in Simmentals than other breeds.</a:t>
            </a:r>
            <a:endParaRPr lang="en-US" dirty="0"/>
          </a:p>
        </p:txBody>
      </p:sp>
      <p:pic>
        <p:nvPicPr>
          <p:cNvPr id="5124" name="Picture 4" descr="Simmental Cattle - Knowledge Base LookSeek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2" y="4468091"/>
            <a:ext cx="3033307" cy="216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96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Breeds of Beef Cattle</a:t>
            </a:r>
            <a:endParaRPr lang="en-US" dirty="0"/>
          </a:p>
        </p:txBody>
      </p:sp>
      <p:pic>
        <p:nvPicPr>
          <p:cNvPr id="7170" name="Picture 2" descr="Breeds - Charolais - The Cattle Sit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788" y="3019713"/>
            <a:ext cx="4213777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Charolais</a:t>
            </a:r>
            <a:r>
              <a:rPr lang="en-US" dirty="0" smtClean="0"/>
              <a:t> (pronounced SHAR-lay)</a:t>
            </a:r>
          </a:p>
          <a:p>
            <a:r>
              <a:rPr lang="en-US" dirty="0" smtClean="0"/>
              <a:t>From France.  Imported to the US in 1934 via Mexico.</a:t>
            </a:r>
          </a:p>
          <a:p>
            <a:r>
              <a:rPr lang="en-US" dirty="0" smtClean="0"/>
              <a:t>All </a:t>
            </a:r>
            <a:r>
              <a:rPr lang="en-US" dirty="0" smtClean="0"/>
              <a:t>white in color, the breed is noted for being heavy </a:t>
            </a:r>
            <a:r>
              <a:rPr lang="en-US" dirty="0" smtClean="0"/>
              <a:t>muscled, lean, </a:t>
            </a:r>
            <a:r>
              <a:rPr lang="en-US" dirty="0" err="1" smtClean="0"/>
              <a:t>growthy</a:t>
            </a:r>
            <a:r>
              <a:rPr lang="en-US" dirty="0" smtClean="0"/>
              <a:t>, </a:t>
            </a:r>
            <a:r>
              <a:rPr lang="en-US" dirty="0" smtClean="0"/>
              <a:t>and heavy </a:t>
            </a:r>
            <a:r>
              <a:rPr lang="en-US" dirty="0" smtClean="0"/>
              <a:t>boned. </a:t>
            </a:r>
          </a:p>
          <a:p>
            <a:r>
              <a:rPr lang="en-US" dirty="0" smtClean="0"/>
              <a:t>Limited </a:t>
            </a:r>
            <a:r>
              <a:rPr lang="en-US" dirty="0" smtClean="0"/>
              <a:t>marbling for beef quality unless crossbred with English breeds. </a:t>
            </a:r>
          </a:p>
          <a:p>
            <a:r>
              <a:rPr lang="en-US" dirty="0" smtClean="0"/>
              <a:t>Fifth largest breed registry in the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2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Breeds of Beef Cattle</a:t>
            </a:r>
            <a:endParaRPr lang="en-US" dirty="0"/>
          </a:p>
        </p:txBody>
      </p:sp>
      <p:pic>
        <p:nvPicPr>
          <p:cNvPr id="8198" name="Picture 6" descr="How to Identify Gelbvieh Cattle | Cattle, Beef cattle, Rare anima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4954" y="2515883"/>
            <a:ext cx="3420510" cy="17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Gelbvieh</a:t>
            </a:r>
            <a:r>
              <a:rPr lang="en-US" dirty="0" smtClean="0"/>
              <a:t> (pronounced GELP-fee)</a:t>
            </a:r>
          </a:p>
          <a:p>
            <a:r>
              <a:rPr lang="en-US" dirty="0" smtClean="0"/>
              <a:t>From Germany, imported to the US in</a:t>
            </a:r>
          </a:p>
          <a:p>
            <a:r>
              <a:rPr lang="en-US" dirty="0" smtClean="0"/>
              <a:t>Heavy muscled, lean cattle, originally solid, yellowish-red in color.  “Balancers” are a composite between Angus/Red Angus and </a:t>
            </a:r>
            <a:r>
              <a:rPr lang="en-US" dirty="0" err="1" smtClean="0"/>
              <a:t>Gelbvieh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Females in this breed known for reaching puberty very early in life, at 5-6 months sometimes.</a:t>
            </a:r>
          </a:p>
          <a:p>
            <a:endParaRPr lang="en-US" dirty="0"/>
          </a:p>
        </p:txBody>
      </p:sp>
      <p:pic>
        <p:nvPicPr>
          <p:cNvPr id="8200" name="Picture 8" descr="Gustin&amp;#39;s Diamond D Gelbvieh Cattle - Gelbvieh Reference S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4" y="4424394"/>
            <a:ext cx="3211697" cy="21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5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Continental Breeds of Beef Cattle</a:t>
            </a:r>
          </a:p>
        </p:txBody>
      </p:sp>
      <p:pic>
        <p:nvPicPr>
          <p:cNvPr id="9218" name="Picture 2" descr="Limousin - Beef2Live | Eat Beef * Live Bett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2440817"/>
            <a:ext cx="3330431" cy="18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Limousin</a:t>
            </a:r>
            <a:r>
              <a:rPr lang="en-US" dirty="0" smtClean="0"/>
              <a:t> (pronounced like a limousine you drive!)</a:t>
            </a:r>
          </a:p>
          <a:p>
            <a:r>
              <a:rPr lang="en-US" dirty="0" smtClean="0"/>
              <a:t>Originally from France, came to US in </a:t>
            </a:r>
          </a:p>
          <a:p>
            <a:r>
              <a:rPr lang="en-US" dirty="0" smtClean="0"/>
              <a:t>Solid red in color; wide muzzle</a:t>
            </a:r>
          </a:p>
          <a:p>
            <a:r>
              <a:rPr lang="en-US" dirty="0" smtClean="0"/>
              <a:t>VERY heavy muscled cattle</a:t>
            </a:r>
          </a:p>
          <a:p>
            <a:r>
              <a:rPr lang="en-US" dirty="0" smtClean="0"/>
              <a:t>Crossed with Angus, known as Lim-Flex</a:t>
            </a:r>
          </a:p>
          <a:p>
            <a:r>
              <a:rPr lang="en-US" dirty="0" smtClean="0"/>
              <a:t>Meat is lean, not much marbling</a:t>
            </a:r>
          </a:p>
          <a:p>
            <a:endParaRPr lang="en-US" dirty="0"/>
          </a:p>
        </p:txBody>
      </p:sp>
      <p:pic>
        <p:nvPicPr>
          <p:cNvPr id="9220" name="Picture 4" descr="Limousin | Canadian Beef Breeds Counc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11650"/>
            <a:ext cx="3307234" cy="24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820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9060</TotalTime>
  <Words>1005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 Boardroom</vt:lpstr>
      <vt:lpstr>Junior Stockman’s Club Beef Breed I.D.</vt:lpstr>
      <vt:lpstr>First Exercise: English Breeds of beef cattle – Bos taurus</vt:lpstr>
      <vt:lpstr>English Breeds of Beef Cattle</vt:lpstr>
      <vt:lpstr>English Breeds of Beef Cattle</vt:lpstr>
      <vt:lpstr>English Breeds of Beef Cattle</vt:lpstr>
      <vt:lpstr>Continental Breeds of Beef Cattle</vt:lpstr>
      <vt:lpstr>Continental Breeds of Beef Cattle</vt:lpstr>
      <vt:lpstr>Continental Breeds of Beef Cattle</vt:lpstr>
      <vt:lpstr>Continental Breeds of Beef Cattle</vt:lpstr>
      <vt:lpstr>Continental Breeds of Beef Cattle</vt:lpstr>
      <vt:lpstr>Continental Breeds of Beef Cattle</vt:lpstr>
      <vt:lpstr>Continental Breeds of Cattle</vt:lpstr>
      <vt:lpstr>Beef Breeds – other – Bos indicus</vt:lpstr>
      <vt:lpstr>Beef Breeds – other – Bos indicus x Bos taurus</vt:lpstr>
      <vt:lpstr>Beef Breeds – Other – Box indicus x Bos Taurus</vt:lpstr>
      <vt:lpstr>Beef Breeds – other – Bos indicus x Bos taurus</vt:lpstr>
      <vt:lpstr>Beef Breeds - other</vt:lpstr>
      <vt:lpstr>Beef Breeds - other</vt:lpstr>
    </vt:vector>
  </TitlesOfParts>
  <Company>Riley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Stockman’s Club</dc:title>
  <dc:creator>Gary Fike</dc:creator>
  <cp:lastModifiedBy>Gary Fike</cp:lastModifiedBy>
  <cp:revision>48</cp:revision>
  <dcterms:created xsi:type="dcterms:W3CDTF">2021-09-20T19:32:19Z</dcterms:created>
  <dcterms:modified xsi:type="dcterms:W3CDTF">2021-10-18T17:17:29Z</dcterms:modified>
</cp:coreProperties>
</file>